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09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4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2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50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2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6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42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78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70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3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1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5F0B-A1FC-472A-B558-152C38499A31}" type="datetimeFigureOut">
              <a:rPr lang="zh-CN" altLang="en-US" smtClean="0"/>
              <a:t>2021/6/10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BDA1-9F0A-4F63-9313-A852680EA6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7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471574"/>
            <a:ext cx="9144000" cy="2387600"/>
          </a:xfrm>
        </p:spPr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smtClean="0"/>
              <a:t>查询方法（简易版）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太原理工大学图书馆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8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中文核心（北大核心）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北京大学出版社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中文核心期刊要目总览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截止检索日已出了九版：</a:t>
            </a:r>
            <a:r>
              <a:rPr lang="en-US" altLang="zh-CN" dirty="0" smtClean="0"/>
              <a:t>1992</a:t>
            </a:r>
            <a:r>
              <a:rPr lang="zh-CN" altLang="en-US" dirty="0" smtClean="0"/>
              <a:t>版（</a:t>
            </a:r>
            <a:r>
              <a:rPr lang="en-US" altLang="zh-CN" dirty="0" smtClean="0"/>
              <a:t>1992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月）、</a:t>
            </a:r>
            <a:r>
              <a:rPr lang="en-US" altLang="zh-CN" dirty="0" smtClean="0"/>
              <a:t>1996</a:t>
            </a:r>
            <a:r>
              <a:rPr lang="zh-CN" altLang="en-US" dirty="0" smtClean="0"/>
              <a:t>版（</a:t>
            </a:r>
            <a:r>
              <a:rPr lang="en-US" altLang="zh-CN" dirty="0" smtClean="0"/>
              <a:t>1996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月）、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版（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月）、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版（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月）、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版（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月）、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版（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月）、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版（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月）、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版（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月）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FF0000"/>
                </a:solidFill>
              </a:rPr>
              <a:t>2020</a:t>
            </a:r>
            <a:r>
              <a:rPr lang="zh-CN" altLang="en-US" dirty="0">
                <a:solidFill>
                  <a:srgbClr val="FF0000"/>
                </a:solidFill>
              </a:rPr>
              <a:t>版</a:t>
            </a:r>
            <a:r>
              <a:rPr lang="zh-CN" altLang="en-US" dirty="0"/>
              <a:t>（</a:t>
            </a:r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参照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版要目总览</a:t>
            </a:r>
            <a:r>
              <a:rPr lang="en-US" altLang="zh-CN" dirty="0" smtClean="0"/>
              <a:t>pdf</a:t>
            </a:r>
            <a:r>
              <a:rPr lang="zh-CN" altLang="en-US" dirty="0" smtClean="0"/>
              <a:t>，如果期刊全称后有</a:t>
            </a:r>
            <a:r>
              <a:rPr lang="en-US" altLang="zh-CN" b="1" dirty="0" smtClean="0">
                <a:solidFill>
                  <a:srgbClr val="FF0000"/>
                </a:solidFill>
              </a:rPr>
              <a:t>2020</a:t>
            </a:r>
            <a:r>
              <a:rPr lang="zh-CN" altLang="en-US" dirty="0" smtClean="0"/>
              <a:t>标识，认为该期刊目前是中文核心期刊。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1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中文核心（北大核心）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/>
          <a:lstStyle/>
          <a:p>
            <a:r>
              <a:rPr lang="zh-CN" altLang="en-US" smtClean="0"/>
              <a:t>期刊目录</a:t>
            </a:r>
            <a:r>
              <a:rPr lang="zh-CN" altLang="en-US" dirty="0" smtClean="0"/>
              <a:t>请见附件，或在图书馆主页</a:t>
            </a:r>
            <a:r>
              <a:rPr lang="en-US" altLang="zh-CN" dirty="0" smtClean="0"/>
              <a:t>-</a:t>
            </a:r>
            <a:r>
              <a:rPr lang="zh-CN" altLang="en-US" dirty="0" smtClean="0"/>
              <a:t>文档下载获取。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952" y="2443630"/>
            <a:ext cx="7438095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中科院期刊大类分区（升级版）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21" y="1567120"/>
            <a:ext cx="5450028" cy="50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中科院期刊大类分区（升级版）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36" y="1825625"/>
            <a:ext cx="9539370" cy="38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中科院期刊大类分区（升级版）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8" y="1662333"/>
            <a:ext cx="11457143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中科院期刊大类分区（升级版）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9" y="1614097"/>
            <a:ext cx="11076939" cy="477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中科院期刊大类分区（升级版）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97" y="1493509"/>
            <a:ext cx="9644218" cy="46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常见查询的收录情况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针对论文收录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SCI</a:t>
            </a:r>
          </a:p>
          <a:p>
            <a:pPr lvl="1"/>
            <a:r>
              <a:rPr lang="en-US" altLang="zh-CN" dirty="0" smtClean="0"/>
              <a:t>EI</a:t>
            </a:r>
            <a:endParaRPr lang="en-US" altLang="zh-CN" dirty="0" smtClean="0"/>
          </a:p>
          <a:p>
            <a:r>
              <a:rPr lang="zh-CN" altLang="en-US" dirty="0" smtClean="0"/>
              <a:t>针对期刊来源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中文核心</a:t>
            </a:r>
            <a:endParaRPr lang="en-US" altLang="zh-CN" dirty="0" smtClean="0"/>
          </a:p>
          <a:p>
            <a:r>
              <a:rPr lang="zh-CN" altLang="en-US" dirty="0" smtClean="0"/>
              <a:t>中科院期刊大类分区（升级版）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36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论文被</a:t>
            </a:r>
            <a:r>
              <a:rPr lang="en-US" altLang="zh-CN" dirty="0" smtClean="0"/>
              <a:t>SCI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选择正确的数据库（</a:t>
            </a:r>
            <a:r>
              <a:rPr lang="en-US" altLang="zh-CN" dirty="0" smtClean="0"/>
              <a:t>http://www.lib.tyut.edu.cn/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70" y="2338396"/>
            <a:ext cx="5308898" cy="3510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38" y="2338396"/>
            <a:ext cx="4032404" cy="35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论文被</a:t>
            </a:r>
            <a:r>
              <a:rPr lang="en-US" altLang="zh-CN" dirty="0" smtClean="0"/>
              <a:t>SCI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选择正确的数据库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574" y="2445398"/>
            <a:ext cx="5600870" cy="36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论文被</a:t>
            </a:r>
            <a:r>
              <a:rPr lang="en-US" altLang="zh-CN" dirty="0" smtClean="0"/>
              <a:t>SCI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选择适合的检索字段（标题、入藏号等）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87" y="2451025"/>
            <a:ext cx="9519046" cy="34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论文被</a:t>
            </a:r>
            <a:r>
              <a:rPr lang="en-US" altLang="zh-CN" dirty="0" smtClean="0"/>
              <a:t>SCI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有记录表示收录，否则尚没有收录。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50" y="2627753"/>
            <a:ext cx="8476295" cy="31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论文被</a:t>
            </a:r>
            <a:r>
              <a:rPr lang="en-US" altLang="zh-CN" dirty="0" smtClean="0"/>
              <a:t>EI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809" y="1967960"/>
            <a:ext cx="6152381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论文被</a:t>
            </a:r>
            <a:r>
              <a:rPr lang="en-US" altLang="zh-CN" dirty="0" smtClean="0"/>
              <a:t>EI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64142" cy="29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论文被</a:t>
            </a:r>
            <a:r>
              <a:rPr lang="en-US" altLang="zh-CN" dirty="0" smtClean="0"/>
              <a:t>EI</a:t>
            </a:r>
            <a:r>
              <a:rPr lang="zh-CN" altLang="en-US" dirty="0" smtClean="0"/>
              <a:t>收录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8" y="1825625"/>
            <a:ext cx="10808015" cy="25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293</Words>
  <Application>Microsoft Office PowerPoint</Application>
  <PresentationFormat>宽屏</PresentationFormat>
  <Paragraphs>31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Office 主题</vt:lpstr>
      <vt:lpstr>收录查询方法（简易版）</vt:lpstr>
      <vt:lpstr>常见查询的收录情况</vt:lpstr>
      <vt:lpstr>论文被SCI收录</vt:lpstr>
      <vt:lpstr>论文被SCI收录</vt:lpstr>
      <vt:lpstr>论文被SCI收录</vt:lpstr>
      <vt:lpstr>论文被SCI收录</vt:lpstr>
      <vt:lpstr>论文被EI收录</vt:lpstr>
      <vt:lpstr>论文被EI收录</vt:lpstr>
      <vt:lpstr>论文被EI收录</vt:lpstr>
      <vt:lpstr>中文核心（北大核心）</vt:lpstr>
      <vt:lpstr>中文核心（北大核心）</vt:lpstr>
      <vt:lpstr>中科院期刊大类分区（升级版）</vt:lpstr>
      <vt:lpstr>中科院期刊大类分区（升级版）</vt:lpstr>
      <vt:lpstr>中科院期刊大类分区（升级版）</vt:lpstr>
      <vt:lpstr>中科院期刊大类分区（升级版）</vt:lpstr>
      <vt:lpstr>中科院期刊大类分区（升级版）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收录查询方法</dc:title>
  <dc:creator>dreamerandamy@163.com</dc:creator>
  <cp:lastModifiedBy>dreamerandamy@163.com</cp:lastModifiedBy>
  <cp:revision>11</cp:revision>
  <dcterms:created xsi:type="dcterms:W3CDTF">2020-09-30T03:10:34Z</dcterms:created>
  <dcterms:modified xsi:type="dcterms:W3CDTF">2021-06-10T02:48:02Z</dcterms:modified>
</cp:coreProperties>
</file>